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838200" y="1295400"/>
            <a:ext cx="81534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1470025"/>
          </a:xfrm>
        </p:spPr>
        <p:txBody>
          <a:bodyPr/>
          <a:lstStyle>
            <a:lvl1pPr algn="l"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67000" y="4191000"/>
            <a:ext cx="6324600" cy="16764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457200" y="838200"/>
            <a:ext cx="8458200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404225" cy="1143000"/>
          </a:xfrm>
        </p:spPr>
        <p:txBody>
          <a:bodyPr/>
          <a:lstStyle>
            <a:lvl1pPr algn="l">
              <a:defRPr sz="4000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12837"/>
            <a:ext cx="8404225" cy="45259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457200" y="838200"/>
            <a:ext cx="8458200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404225" cy="1143000"/>
          </a:xfrm>
        </p:spPr>
        <p:txBody>
          <a:bodyPr/>
          <a:lstStyle>
            <a:lvl1pPr algn="l">
              <a:defRPr sz="4000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6380" y="1526630"/>
            <a:ext cx="4038600" cy="4525963"/>
          </a:xfrm>
        </p:spPr>
        <p:txBody>
          <a:bodyPr/>
          <a:lstStyle>
            <a:lvl1pPr>
              <a:defRPr sz="2800">
                <a:latin typeface="微軟正黑體" pitchFamily="34" charset="-120"/>
                <a:ea typeface="微軟正黑體" pitchFamily="34" charset="-120"/>
              </a:defRPr>
            </a:lvl1pPr>
            <a:lvl2pPr>
              <a:defRPr sz="2400">
                <a:latin typeface="微軟正黑體" pitchFamily="34" charset="-120"/>
                <a:ea typeface="微軟正黑體" pitchFamily="34" charset="-120"/>
              </a:defRPr>
            </a:lvl2pPr>
            <a:lvl3pPr>
              <a:defRPr sz="2000">
                <a:latin typeface="微軟正黑體" pitchFamily="34" charset="-120"/>
                <a:ea typeface="微軟正黑體" pitchFamily="34" charset="-120"/>
              </a:defRPr>
            </a:lvl3pPr>
            <a:lvl4pPr>
              <a:defRPr sz="1800">
                <a:latin typeface="微軟正黑體" pitchFamily="34" charset="-120"/>
                <a:ea typeface="微軟正黑體" pitchFamily="34" charset="-120"/>
              </a:defRPr>
            </a:lvl4pPr>
            <a:lvl5pPr>
              <a:defRPr sz="1800">
                <a:latin typeface="微軟正黑體" pitchFamily="34" charset="-120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37380" y="1526630"/>
            <a:ext cx="4038600" cy="4525963"/>
          </a:xfrm>
        </p:spPr>
        <p:txBody>
          <a:bodyPr/>
          <a:lstStyle>
            <a:lvl1pPr>
              <a:defRPr sz="2800">
                <a:latin typeface="微軟正黑體" pitchFamily="34" charset="-120"/>
                <a:ea typeface="微軟正黑體" pitchFamily="34" charset="-120"/>
              </a:defRPr>
            </a:lvl1pPr>
            <a:lvl2pPr>
              <a:defRPr sz="2400">
                <a:latin typeface="微軟正黑體" pitchFamily="34" charset="-120"/>
                <a:ea typeface="微軟正黑體" pitchFamily="34" charset="-120"/>
              </a:defRPr>
            </a:lvl2pPr>
            <a:lvl3pPr>
              <a:defRPr sz="2000">
                <a:latin typeface="微軟正黑體" pitchFamily="34" charset="-120"/>
                <a:ea typeface="微軟正黑體" pitchFamily="34" charset="-120"/>
              </a:defRPr>
            </a:lvl3pPr>
            <a:lvl4pPr>
              <a:defRPr sz="1800">
                <a:latin typeface="微軟正黑體" pitchFamily="34" charset="-120"/>
                <a:ea typeface="微軟正黑體" pitchFamily="34" charset="-120"/>
              </a:defRPr>
            </a:lvl4pPr>
            <a:lvl5pPr>
              <a:defRPr sz="1800">
                <a:latin typeface="微軟正黑體" pitchFamily="34" charset="-120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57200" y="457200"/>
            <a:ext cx="8458200" cy="563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73420"/>
            <a:ext cx="3008313" cy="1162050"/>
          </a:xfrm>
        </p:spPr>
        <p:txBody>
          <a:bodyPr anchor="b"/>
          <a:lstStyle>
            <a:lvl1pPr algn="l">
              <a:defRPr sz="20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27450" y="173420"/>
            <a:ext cx="5111750" cy="5853113"/>
          </a:xfrm>
        </p:spPr>
        <p:txBody>
          <a:bodyPr/>
          <a:lstStyle>
            <a:lvl1pPr>
              <a:defRPr sz="3200">
                <a:latin typeface="微軟正黑體" pitchFamily="34" charset="-120"/>
                <a:ea typeface="微軟正黑體" pitchFamily="34" charset="-120"/>
              </a:defRPr>
            </a:lvl1pPr>
            <a:lvl2pPr>
              <a:defRPr sz="2800">
                <a:latin typeface="微軟正黑體" pitchFamily="34" charset="-120"/>
                <a:ea typeface="微軟正黑體" pitchFamily="34" charset="-120"/>
              </a:defRPr>
            </a:lvl2pPr>
            <a:lvl3pPr>
              <a:defRPr sz="2400">
                <a:latin typeface="微軟正黑體" pitchFamily="34" charset="-120"/>
                <a:ea typeface="微軟正黑體" pitchFamily="34" charset="-120"/>
              </a:defRPr>
            </a:lvl3pPr>
            <a:lvl4pPr>
              <a:defRPr sz="2000">
                <a:latin typeface="微軟正黑體" pitchFamily="34" charset="-120"/>
                <a:ea typeface="微軟正黑體" pitchFamily="34" charset="-120"/>
              </a:defRPr>
            </a:lvl4pPr>
            <a:lvl5pPr>
              <a:defRPr sz="2000">
                <a:latin typeface="微軟正黑體" pitchFamily="34" charset="-120"/>
                <a:ea typeface="微軟正黑體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133547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457200" y="457200"/>
            <a:ext cx="8458200" cy="563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57400" y="45688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57400" y="3810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57400" y="51355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457200" y="457200"/>
            <a:ext cx="8458200" cy="563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546100" y="207963"/>
            <a:ext cx="8404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546100" y="1533525"/>
            <a:ext cx="8404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2C2C2C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2C2C2C"/>
          </a:solidFill>
          <a:latin typeface="標楷體" pitchFamily="65" charset="-12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2C2C2C"/>
          </a:solidFill>
          <a:latin typeface="標楷體" pitchFamily="65" charset="-12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2C2C2C"/>
          </a:solidFill>
          <a:latin typeface="標楷體" pitchFamily="65" charset="-12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2C2C2C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2C2C2C"/>
          </a:solidFill>
          <a:latin typeface="標楷體" pitchFamily="65" charset="-12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2C2C2C"/>
          </a:solidFill>
          <a:latin typeface="標楷體" pitchFamily="65" charset="-12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2C2C2C"/>
          </a:solidFill>
          <a:latin typeface="標楷體" pitchFamily="65" charset="-12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2C2C2C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root</dc:creator>
  <cp:lastModifiedBy>User</cp:lastModifiedBy>
  <cp:revision>4</cp:revision>
  <dcterms:created xsi:type="dcterms:W3CDTF">2010-09-29T02:38:39Z</dcterms:created>
  <dcterms:modified xsi:type="dcterms:W3CDTF">2015-01-09T02:40:30Z</dcterms:modified>
</cp:coreProperties>
</file>