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9E00"/>
    <a:srgbClr val="D28700"/>
    <a:srgbClr val="B46B00"/>
    <a:srgbClr val="666633"/>
    <a:srgbClr val="CCCC00"/>
    <a:srgbClr val="5F5F5F"/>
    <a:srgbClr val="D08600"/>
    <a:srgbClr val="99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987824" y="474241"/>
            <a:ext cx="5904656" cy="1082551"/>
          </a:xfrm>
        </p:spPr>
        <p:txBody>
          <a:bodyPr/>
          <a:lstStyle>
            <a:lvl1pPr algn="l">
              <a:defRPr sz="3600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131840" y="3501008"/>
            <a:ext cx="4752528" cy="1536576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</a:t>
            </a:r>
            <a:r>
              <a:rPr lang="zh-TW" altLang="en-US" dirty="0" smtClean="0"/>
              <a:t>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D6F3F-A1F3-46AC-AC5D-10EEBE5E3350}" type="datetimeFigureOut">
              <a:rPr lang="zh-TW" altLang="en-US"/>
              <a:pPr>
                <a:defRPr/>
              </a:pPr>
              <a:t>2015/1/9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23D16-3A51-46D0-B6FF-0EDC215B14B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9632" y="44624"/>
            <a:ext cx="8229600" cy="1143000"/>
          </a:xfrm>
        </p:spPr>
        <p:txBody>
          <a:bodyPr/>
          <a:lstStyle>
            <a:lvl1pPr algn="l">
              <a:defRPr sz="3600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38944" y="1484784"/>
            <a:ext cx="7293496" cy="4525963"/>
          </a:xfrm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  <a:lvl2pPr>
              <a:defRPr>
                <a:latin typeface="微軟正黑體" pitchFamily="34" charset="-120"/>
                <a:ea typeface="微軟正黑體" pitchFamily="34" charset="-120"/>
              </a:defRPr>
            </a:lvl2pPr>
            <a:lvl3pPr>
              <a:defRPr>
                <a:latin typeface="微軟正黑體" pitchFamily="34" charset="-120"/>
                <a:ea typeface="微軟正黑體" pitchFamily="34" charset="-120"/>
              </a:defRPr>
            </a:lvl3pPr>
            <a:lvl4pPr>
              <a:defRPr>
                <a:latin typeface="微軟正黑體" pitchFamily="34" charset="-120"/>
                <a:ea typeface="微軟正黑體" pitchFamily="34" charset="-120"/>
              </a:defRPr>
            </a:lvl4pPr>
            <a:lvl5pPr>
              <a:defRPr>
                <a:latin typeface="微軟正黑體" pitchFamily="34" charset="-120"/>
                <a:ea typeface="微軟正黑體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1115616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94687-F2BA-46FB-894E-69C62151A3E3}" type="datetimeFigureOut">
              <a:rPr lang="zh-TW" altLang="en-US"/>
              <a:pPr>
                <a:defRPr/>
              </a:pPr>
              <a:t>2015/1/9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1E9DE-55D1-4A02-B58D-6AF3DA9DD0D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36104" y="260648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31640" y="1772816"/>
            <a:ext cx="5937919" cy="126593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0D798-6C61-466B-A2BE-11B2FB67D4CC}" type="datetimeFigureOut">
              <a:rPr lang="zh-TW" altLang="en-US"/>
              <a:pPr>
                <a:defRPr/>
              </a:pPr>
              <a:t>2015/1/9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D3163-304B-4B20-877C-41D14CBBE57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CB72B94-EC09-44A2-A3E5-4B84BD62C3EA}" type="datetimeFigureOut">
              <a:rPr lang="zh-TW" altLang="en-US"/>
              <a:pPr>
                <a:defRPr/>
              </a:pPr>
              <a:t>2015/1/9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3B54FF6-0DA9-4F0F-B585-63A1BC8D0A5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0</Words>
  <Application>Microsoft Office PowerPoint</Application>
  <PresentationFormat>如螢幕大小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Calibri</vt:lpstr>
      <vt:lpstr>新細明體</vt:lpstr>
      <vt:lpstr>Arial</vt:lpstr>
      <vt:lpstr>標楷體</vt:lpstr>
      <vt:lpstr>Wingdings</vt:lpstr>
      <vt:lpstr>Office 佈景主題</vt:lpstr>
      <vt:lpstr>投影片 1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39</cp:revision>
  <dcterms:created xsi:type="dcterms:W3CDTF">2009-10-14T03:22:06Z</dcterms:created>
  <dcterms:modified xsi:type="dcterms:W3CDTF">2015-01-09T08:55:36Z</dcterms:modified>
</cp:coreProperties>
</file>