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4D76"/>
    <a:srgbClr val="744D00"/>
    <a:srgbClr val="302F17"/>
    <a:srgbClr val="666633"/>
    <a:srgbClr val="666699"/>
    <a:srgbClr val="990000"/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72008" y="230783"/>
            <a:ext cx="7772400" cy="1470025"/>
          </a:xfrm>
        </p:spPr>
        <p:txBody>
          <a:bodyPr/>
          <a:lstStyle>
            <a:lvl1pPr algn="l"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19672" y="3645024"/>
            <a:ext cx="5976664" cy="144016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7741F-7B2D-4EFD-A0B8-919D69558073}" type="datetimeFigureOut">
              <a:rPr lang="zh-TW" altLang="en-US"/>
              <a:pPr>
                <a:defRPr/>
              </a:pPr>
              <a:t>2015/1/9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37D62-D9B3-4DC9-8D7B-271D086CD9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7283152" cy="922114"/>
          </a:xfrm>
        </p:spPr>
        <p:txBody>
          <a:bodyPr/>
          <a:lstStyle>
            <a:lvl1pPr algn="l">
              <a:defRPr sz="4000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72208"/>
            <a:ext cx="8219256" cy="4421088"/>
          </a:xfr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  <a:lvl2pPr>
              <a:defRPr>
                <a:latin typeface="微軟正黑體" pitchFamily="34" charset="-120"/>
                <a:ea typeface="微軟正黑體" pitchFamily="34" charset="-120"/>
              </a:defRPr>
            </a:lvl2pPr>
            <a:lvl3pPr>
              <a:defRPr>
                <a:latin typeface="微軟正黑體" pitchFamily="34" charset="-120"/>
                <a:ea typeface="微軟正黑體" pitchFamily="34" charset="-120"/>
              </a:defRPr>
            </a:lvl3pPr>
            <a:lvl4pPr>
              <a:defRPr>
                <a:latin typeface="微軟正黑體" pitchFamily="34" charset="-120"/>
                <a:ea typeface="微軟正黑體" pitchFamily="34" charset="-120"/>
              </a:defRPr>
            </a:lvl4pPr>
            <a:lvl5pPr>
              <a:defRPr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D387D-4A8E-40C1-A7E7-7A07FD79E40E}" type="datetimeFigureOut">
              <a:rPr lang="zh-TW" altLang="en-US"/>
              <a:pPr>
                <a:defRPr/>
              </a:pPr>
              <a:t>2015/1/9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8E1AE-41BA-41D0-AAD9-B291C59B919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3976" y="626765"/>
            <a:ext cx="7772400" cy="1362075"/>
          </a:xfrm>
        </p:spPr>
        <p:txBody>
          <a:bodyPr anchor="t"/>
          <a:lstStyle>
            <a:lvl1pPr algn="l">
              <a:defRPr sz="3800" b="0" cap="all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5984" y="19288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  <a:endParaRPr lang="en-US" altLang="zh-TW" dirty="0" smtClean="0"/>
          </a:p>
          <a:p>
            <a:pPr lvl="0"/>
            <a:endParaRPr lang="en-US" altLang="zh-TW" dirty="0" smtClean="0"/>
          </a:p>
          <a:p>
            <a:pPr lvl="0"/>
            <a:endParaRPr lang="en-US" altLang="zh-TW" dirty="0" smtClean="0"/>
          </a:p>
          <a:p>
            <a:pPr lvl="0"/>
            <a:endParaRPr lang="zh-TW" altLang="en-US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D0FFF-3E48-4AF4-8C3F-C7C2611ED275}" type="datetimeFigureOut">
              <a:rPr lang="zh-TW" altLang="en-US"/>
              <a:pPr>
                <a:defRPr/>
              </a:pPr>
              <a:t>2015/1/9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CB57F-9020-426B-9412-7102C71DC9C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763689-CA46-414E-9B45-65939C1075E7}" type="datetimeFigureOut">
              <a:rPr lang="zh-TW" altLang="en-US"/>
              <a:pPr>
                <a:defRPr/>
              </a:pPr>
              <a:t>2015/1/9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0CCC3B5-8DF0-4288-94BA-3F055BB1BA3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14808" y="1772816"/>
            <a:ext cx="8229600" cy="1358900"/>
          </a:xfrm>
        </p:spPr>
        <p:txBody>
          <a:bodyPr/>
          <a:lstStyle/>
          <a:p>
            <a:endParaRPr lang="zh-TW" altLang="en-US" sz="4800" b="1" dirty="0" smtClean="0">
              <a:solidFill>
                <a:srgbClr val="302F1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1691680" y="4365104"/>
            <a:ext cx="4953744" cy="720725"/>
          </a:xfrm>
        </p:spPr>
        <p:txBody>
          <a:bodyPr/>
          <a:lstStyle/>
          <a:p>
            <a:pPr>
              <a:buFont typeface="Arial" charset="0"/>
              <a:buNone/>
            </a:pPr>
            <a:endParaRPr lang="zh-TW" altLang="en-US" dirty="0" smtClean="0">
              <a:solidFill>
                <a:srgbClr val="744D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如螢幕大小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6</cp:revision>
  <dcterms:created xsi:type="dcterms:W3CDTF">2009-10-14T03:30:29Z</dcterms:created>
  <dcterms:modified xsi:type="dcterms:W3CDTF">2015-01-09T03:01:04Z</dcterms:modified>
</cp:coreProperties>
</file>