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63" r:id="rId4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DF4"/>
    <a:srgbClr val="FFFFFF"/>
    <a:srgbClr val="4F4F4F"/>
    <a:srgbClr val="5F5F5F"/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5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007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48072" y="950863"/>
            <a:ext cx="7772400" cy="1470025"/>
          </a:xfrm>
        </p:spPr>
        <p:txBody>
          <a:bodyPr/>
          <a:lstStyle>
            <a:lvl1pPr algn="l">
              <a:defRPr sz="4000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03848" y="3883496"/>
            <a:ext cx="4968552" cy="84164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4082E-1EE8-4EBD-B307-64A79574254C}" type="datetimeFigureOut">
              <a:rPr lang="zh-TW" altLang="en-US"/>
              <a:pPr>
                <a:defRPr/>
              </a:pPr>
              <a:t>2015/1/9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99109-DD01-4151-8298-5F3C807D7FD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6856" y="701824"/>
            <a:ext cx="8229600" cy="1143000"/>
          </a:xfrm>
        </p:spPr>
        <p:txBody>
          <a:bodyPr/>
          <a:lstStyle>
            <a:lvl1pPr algn="l">
              <a:defRPr sz="3600" b="1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88840"/>
            <a:ext cx="8075240" cy="4065315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AFE7E-CB81-4612-A895-A7B8EB4B1696}" type="datetimeFigureOut">
              <a:rPr lang="zh-TW" altLang="en-US"/>
              <a:pPr>
                <a:defRPr/>
              </a:pPr>
              <a:t>2015/1/9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AB392-158A-4544-94B9-895FE33A0A0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2008" y="986805"/>
            <a:ext cx="7772400" cy="1362075"/>
          </a:xfrm>
        </p:spPr>
        <p:txBody>
          <a:bodyPr anchor="t"/>
          <a:lstStyle>
            <a:lvl1pPr algn="l">
              <a:defRPr sz="3600" b="1" cap="all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03AFA-F752-43B2-8E0E-FCA3EB1CF871}" type="datetimeFigureOut">
              <a:rPr lang="zh-TW" altLang="en-US"/>
              <a:pPr>
                <a:defRPr/>
              </a:pPr>
              <a:t>2015/1/9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05A6D-5326-401F-8DF3-38A86C6FCB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F5A8BC2-7934-4CBA-BF21-7E3EB88E6E65}" type="datetimeFigureOut">
              <a:rPr lang="zh-TW" altLang="en-US"/>
              <a:pPr>
                <a:defRPr/>
              </a:pPr>
              <a:t>2015/1/9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2E30D64-9C37-4929-9FFE-CAE4376E755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如螢幕大小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Office 佈景主題</vt:lpstr>
      <vt:lpstr>投影片 1</vt:lpstr>
      <vt:lpstr>投影片 2</vt:lpstr>
      <vt:lpstr>投影片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9</cp:revision>
  <dcterms:created xsi:type="dcterms:W3CDTF">2009-10-14T03:27:16Z</dcterms:created>
  <dcterms:modified xsi:type="dcterms:W3CDTF">2015-01-09T02:35:00Z</dcterms:modified>
</cp:coreProperties>
</file>