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442"/>
    <a:srgbClr val="333300"/>
    <a:srgbClr val="336600"/>
    <a:srgbClr val="0066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7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31901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743200" y="5373216"/>
            <a:ext cx="6400800" cy="64807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306290"/>
            <a:ext cx="8229600" cy="45259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區段標題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293D165-EDD0-4F98-90D6-C3E26136988D}" type="datetimeFigureOut">
              <a:rPr lang="zh-TW" altLang="en-US"/>
              <a:pPr>
                <a:defRPr/>
              </a:pPr>
              <a:t>2015/1/8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FE9B13D-B909-4B9D-9FDF-046C39A492B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標楷體" pitchFamily="65" charset="-120"/>
          <a:ea typeface="標楷體" pitchFamily="65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標楷體" pitchFamily="65" charset="-12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標楷體" pitchFamily="65" charset="-12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標楷體" pitchFamily="65" charset="-12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標楷體" pitchFamily="65" charset="-12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標楷體" pitchFamily="65" charset="-120"/>
          <a:ea typeface="標楷體" pitchFamily="65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 idx="4294967295"/>
          </p:nvPr>
        </p:nvSpPr>
        <p:spPr>
          <a:xfrm>
            <a:off x="87313" y="2492375"/>
            <a:ext cx="8229600" cy="1071563"/>
          </a:xfrm>
        </p:spPr>
        <p:txBody>
          <a:bodyPr/>
          <a:lstStyle/>
          <a:p>
            <a:pPr algn="l" eaLnBrk="1" hangingPunct="1"/>
            <a:endParaRPr lang="zh-TW" altLang="en-US" sz="4800" smtClean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123" name="Rectangle 3"/>
          <p:cNvSpPr>
            <a:spLocks noGrp="1"/>
          </p:cNvSpPr>
          <p:nvPr>
            <p:ph type="body" idx="4294967295"/>
          </p:nvPr>
        </p:nvSpPr>
        <p:spPr>
          <a:xfrm>
            <a:off x="87313" y="3571875"/>
            <a:ext cx="8229600" cy="9366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zh-TW" altLang="en-US" smtClean="0">
              <a:solidFill>
                <a:srgbClr val="33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846138"/>
            <a:ext cx="8229600" cy="1069975"/>
          </a:xfrm>
        </p:spPr>
        <p:txBody>
          <a:bodyPr/>
          <a:lstStyle/>
          <a:p>
            <a:pPr eaLnBrk="1" hangingPunct="1"/>
            <a:endParaRPr lang="zh-TW" altLang="en-US" b="1" smtClean="0">
              <a:solidFill>
                <a:srgbClr val="333300"/>
              </a:solidFill>
              <a:latin typeface="Arial" charset="0"/>
            </a:endParaRPr>
          </a:p>
        </p:txBody>
      </p:sp>
      <p:sp>
        <p:nvSpPr>
          <p:cNvPr id="6147" name="Rectangle 3"/>
          <p:cNvSpPr>
            <a:spLocks noGrp="1"/>
          </p:cNvSpPr>
          <p:nvPr>
            <p:ph type="body" idx="4294967295"/>
          </p:nvPr>
        </p:nvSpPr>
        <p:spPr>
          <a:xfrm>
            <a:off x="395288" y="2060575"/>
            <a:ext cx="8229600" cy="4425950"/>
          </a:xfrm>
        </p:spPr>
        <p:txBody>
          <a:bodyPr/>
          <a:lstStyle/>
          <a:p>
            <a:pPr eaLnBrk="1" hangingPunct="1"/>
            <a:endParaRPr lang="zh-TW" altLang="en-US" smtClean="0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0</Words>
  <Application>Microsoft Office PowerPoint</Application>
  <PresentationFormat>如螢幕大小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Arial</vt:lpstr>
      <vt:lpstr>新細明體</vt:lpstr>
      <vt:lpstr>標楷體</vt:lpstr>
      <vt:lpstr>Calibri</vt:lpstr>
      <vt:lpstr>Office 佈景主題</vt:lpstr>
      <vt:lpstr>投影片 1</vt:lpstr>
      <vt:lpstr>投影片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7</cp:revision>
  <dcterms:created xsi:type="dcterms:W3CDTF">2009-10-14T03:32:49Z</dcterms:created>
  <dcterms:modified xsi:type="dcterms:W3CDTF">2015-01-08T05:52:55Z</dcterms:modified>
</cp:coreProperties>
</file>