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732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Ming暫存\PPT母片\秘書室\ok\母片設計01-g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775" y="0"/>
            <a:ext cx="9445557" cy="6858000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9512" y="-27384"/>
            <a:ext cx="7772400" cy="1470025"/>
          </a:xfrm>
        </p:spPr>
        <p:txBody>
          <a:bodyPr>
            <a:normAutofit/>
          </a:bodyPr>
          <a:lstStyle>
            <a:lvl1pPr>
              <a:defRPr sz="4000" b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9512" y="378904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Ming暫存\PPT母片\秘書室\ok\母片設計g-內頁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36512" y="0"/>
            <a:ext cx="9186945" cy="6858000"/>
          </a:xfrm>
          <a:prstGeom prst="rect">
            <a:avLst/>
          </a:prstGeom>
          <a:noFill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58824" y="-171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標題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5536" y="113528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13210-E6D3-490F-9D68-DE03C7E7060C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028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-315416"/>
            <a:ext cx="7772400" cy="1470025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1460376"/>
            <a:ext cx="6400800" cy="1752600"/>
          </a:xfrm>
        </p:spPr>
        <p:txBody>
          <a:bodyPr/>
          <a:lstStyle/>
          <a:p>
            <a:pPr algn="l"/>
            <a:endParaRPr lang="zh-TW" alt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5" name="直線接點 4"/>
          <p:cNvCxnSpPr/>
          <p:nvPr/>
        </p:nvCxnSpPr>
        <p:spPr>
          <a:xfrm>
            <a:off x="-108520" y="836712"/>
            <a:ext cx="9433048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0</Words>
  <Application>Microsoft Office PowerPoint</Application>
  <PresentationFormat>如螢幕大小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投影片 1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4</cp:revision>
  <dcterms:created xsi:type="dcterms:W3CDTF">2013-02-21T02:31:33Z</dcterms:created>
  <dcterms:modified xsi:type="dcterms:W3CDTF">2015-01-07T03:25:19Z</dcterms:modified>
</cp:coreProperties>
</file>