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7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Ming暫存\PPT母片\秘書室\首頁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252519" cy="6858000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44624"/>
            <a:ext cx="7772400" cy="1470025"/>
          </a:xfrm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3210-E6D3-490F-9D68-DE03C7E7060C}" type="datetimeFigureOut">
              <a:rPr lang="zh-TW" altLang="en-US" smtClean="0"/>
              <a:pPr/>
              <a:t>2015/1/7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D691-7C11-4686-89B2-CFD0005A8B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3210-E6D3-490F-9D68-DE03C7E7060C}" type="datetimeFigureOut">
              <a:rPr lang="zh-TW" altLang="en-US" smtClean="0"/>
              <a:pPr/>
              <a:t>2015/1/7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D691-7C11-4686-89B2-CFD0005A8B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3210-E6D3-490F-9D68-DE03C7E7060C}" type="datetimeFigureOut">
              <a:rPr lang="zh-TW" altLang="en-US" smtClean="0"/>
              <a:pPr/>
              <a:t>2015/1/7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D691-7C11-4686-89B2-CFD0005A8B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3210-E6D3-490F-9D68-DE03C7E7060C}" type="datetimeFigureOut">
              <a:rPr lang="zh-TW" altLang="en-US" smtClean="0"/>
              <a:pPr/>
              <a:t>2015/1/7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D691-7C11-4686-89B2-CFD0005A8B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3210-E6D3-490F-9D68-DE03C7E7060C}" type="datetimeFigureOut">
              <a:rPr lang="zh-TW" altLang="en-US" smtClean="0"/>
              <a:pPr/>
              <a:t>2015/1/7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D691-7C11-4686-89B2-CFD0005A8B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3210-E6D3-490F-9D68-DE03C7E7060C}" type="datetimeFigureOut">
              <a:rPr lang="zh-TW" altLang="en-US" smtClean="0"/>
              <a:pPr/>
              <a:t>2015/1/7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D691-7C11-4686-89B2-CFD0005A8B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3210-E6D3-490F-9D68-DE03C7E7060C}" type="datetimeFigureOut">
              <a:rPr lang="zh-TW" altLang="en-US" smtClean="0"/>
              <a:pPr/>
              <a:t>2015/1/7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D691-7C11-4686-89B2-CFD0005A8B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3210-E6D3-490F-9D68-DE03C7E7060C}" type="datetimeFigureOut">
              <a:rPr lang="zh-TW" altLang="en-US" smtClean="0"/>
              <a:pPr/>
              <a:t>2015/1/7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D691-7C11-4686-89B2-CFD0005A8B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3210-E6D3-490F-9D68-DE03C7E7060C}" type="datetimeFigureOut">
              <a:rPr lang="zh-TW" altLang="en-US" smtClean="0"/>
              <a:pPr/>
              <a:t>2015/1/7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D691-7C11-4686-89B2-CFD0005A8B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3210-E6D3-490F-9D68-DE03C7E7060C}" type="datetimeFigureOut">
              <a:rPr lang="zh-TW" altLang="en-US" smtClean="0"/>
              <a:pPr/>
              <a:t>2015/1/7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D691-7C11-4686-89B2-CFD0005A8B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3210-E6D3-490F-9D68-DE03C7E7060C}" type="datetimeFigureOut">
              <a:rPr lang="zh-TW" altLang="en-US" smtClean="0"/>
              <a:pPr/>
              <a:t>2015/1/7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D691-7C11-4686-89B2-CFD0005A8B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Ming暫存\PPT母片\秘書室\內頁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86944" cy="6858000"/>
          </a:xfrm>
          <a:prstGeom prst="rect">
            <a:avLst/>
          </a:prstGeom>
          <a:noFill/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58824" y="-243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標題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5536" y="91926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13210-E6D3-490F-9D68-DE03C7E7060C}" type="datetimeFigureOut">
              <a:rPr lang="zh-TW" altLang="en-US" smtClean="0"/>
              <a:pPr/>
              <a:t>2015/1/7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02027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3D691-7C11-4686-89B2-CFD0005A8B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如螢幕大小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投影片 1</vt:lpstr>
      <vt:lpstr>投影片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2</cp:revision>
  <dcterms:created xsi:type="dcterms:W3CDTF">2013-02-21T02:31:33Z</dcterms:created>
  <dcterms:modified xsi:type="dcterms:W3CDTF">2015-01-07T03:27:34Z</dcterms:modified>
</cp:coreProperties>
</file>