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7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D:\Ming暫存\各處室\秘書室\20130527\20130529-B0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639052"/>
          </a:xfrm>
          <a:prstGeom prst="rect">
            <a:avLst/>
          </a:prstGeom>
          <a:noFill/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3039095"/>
            <a:ext cx="7772400" cy="1470025"/>
          </a:xfrm>
        </p:spPr>
        <p:txBody>
          <a:bodyPr>
            <a:normAutofit/>
          </a:bodyPr>
          <a:lstStyle>
            <a:lvl1pPr>
              <a:defRPr sz="3600" b="0"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427984" y="5301208"/>
            <a:ext cx="4573016" cy="1752600"/>
          </a:xfrm>
        </p:spPr>
        <p:txBody>
          <a:bodyPr>
            <a:normAutofit/>
          </a:bodyPr>
          <a:lstStyle>
            <a:lvl1pPr marL="0" indent="0" algn="l">
              <a:buNone/>
              <a:defRPr sz="26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 smtClean="0"/>
              <a:t>按一下以編輯母片副標題樣式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9DAC-AEF9-4A04-9775-D7FEFECB6AD6}" type="datetimeFigureOut">
              <a:rPr lang="zh-TW" altLang="en-US" smtClean="0"/>
              <a:pPr/>
              <a:t>2015/1/7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D7D46-A752-46D7-B7C5-F13D8FBB07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9DAC-AEF9-4A04-9775-D7FEFECB6AD6}" type="datetimeFigureOut">
              <a:rPr lang="zh-TW" altLang="en-US" smtClean="0"/>
              <a:pPr/>
              <a:t>2015/1/7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D7D46-A752-46D7-B7C5-F13D8FBB07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圖片 8" descr="20130529-B03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44624"/>
            <a:ext cx="9144000" cy="66390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9DAC-AEF9-4A04-9775-D7FEFECB6AD6}" type="datetimeFigureOut">
              <a:rPr lang="zh-TW" altLang="en-US" smtClean="0"/>
              <a:pPr/>
              <a:t>2015/1/7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D7D46-A752-46D7-B7C5-F13D8FBB07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9DAC-AEF9-4A04-9775-D7FEFECB6AD6}" type="datetimeFigureOut">
              <a:rPr lang="zh-TW" altLang="en-US" smtClean="0"/>
              <a:pPr/>
              <a:t>2015/1/7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D7D46-A752-46D7-B7C5-F13D8FBB07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9DAC-AEF9-4A04-9775-D7FEFECB6AD6}" type="datetimeFigureOut">
              <a:rPr lang="zh-TW" altLang="en-US" smtClean="0"/>
              <a:pPr/>
              <a:t>2015/1/7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D7D46-A752-46D7-B7C5-F13D8FBB07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9DAC-AEF9-4A04-9775-D7FEFECB6AD6}" type="datetimeFigureOut">
              <a:rPr lang="zh-TW" altLang="en-US" smtClean="0"/>
              <a:pPr/>
              <a:t>2015/1/7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D7D46-A752-46D7-B7C5-F13D8FBB07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9DAC-AEF9-4A04-9775-D7FEFECB6AD6}" type="datetimeFigureOut">
              <a:rPr lang="zh-TW" altLang="en-US" smtClean="0"/>
              <a:pPr/>
              <a:t>2015/1/7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D7D46-A752-46D7-B7C5-F13D8FBB07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9DAC-AEF9-4A04-9775-D7FEFECB6AD6}" type="datetimeFigureOut">
              <a:rPr lang="zh-TW" altLang="en-US" smtClean="0"/>
              <a:pPr/>
              <a:t>2015/1/7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D7D46-A752-46D7-B7C5-F13D8FBB07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9DAC-AEF9-4A04-9775-D7FEFECB6AD6}" type="datetimeFigureOut">
              <a:rPr lang="zh-TW" altLang="en-US" smtClean="0"/>
              <a:pPr/>
              <a:t>2015/1/7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D7D46-A752-46D7-B7C5-F13D8FBB07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19DAC-AEF9-4A04-9775-D7FEFECB6AD6}" type="datetimeFigureOut">
              <a:rPr lang="zh-TW" altLang="en-US" smtClean="0"/>
              <a:pPr/>
              <a:t>2015/1/7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D7D46-A752-46D7-B7C5-F13D8FBB07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Ming暫存\各處室\秘書室\20130527\20130529-B02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矩形 7"/>
          <p:cNvSpPr/>
          <p:nvPr userDrawn="1"/>
        </p:nvSpPr>
        <p:spPr>
          <a:xfrm>
            <a:off x="251520" y="404664"/>
            <a:ext cx="8640960" cy="5040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95536" y="537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67544" y="112474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19DAC-AEF9-4A04-9775-D7FEFECB6AD6}" type="datetimeFigureOut">
              <a:rPr lang="zh-TW" altLang="en-US" smtClean="0"/>
              <a:pPr/>
              <a:t>2015/1/7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D7D46-A752-46D7-B7C5-F13D8FBB07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標題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訂 1">
      <a:majorFont>
        <a:latin typeface="Arial"/>
        <a:ea typeface="微軟正黑體"/>
        <a:cs typeface=""/>
      </a:majorFont>
      <a:minorFont>
        <a:latin typeface="Arial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1</Words>
  <Application>Microsoft Office PowerPoint</Application>
  <PresentationFormat>如螢幕大小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投影片 1</vt:lpstr>
      <vt:lpstr>標題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User</cp:lastModifiedBy>
  <cp:revision>15</cp:revision>
  <dcterms:created xsi:type="dcterms:W3CDTF">2013-05-30T03:32:47Z</dcterms:created>
  <dcterms:modified xsi:type="dcterms:W3CDTF">2015-01-07T03:21:51Z</dcterms:modified>
</cp:coreProperties>
</file>