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91680" y="3212976"/>
            <a:ext cx="7772400" cy="1470025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27984" y="5301208"/>
            <a:ext cx="4573016" cy="1752600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4968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9DAC-AEF9-4A04-9775-D7FEFECB6AD6}" type="datetimeFigureOut">
              <a:rPr lang="zh-TW" altLang="en-US" smtClean="0"/>
              <a:pPr/>
              <a:t>2015/1/12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標題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16</cp:revision>
  <dcterms:created xsi:type="dcterms:W3CDTF">2013-05-30T03:32:47Z</dcterms:created>
  <dcterms:modified xsi:type="dcterms:W3CDTF">2015-01-12T03:04:04Z</dcterms:modified>
</cp:coreProperties>
</file>