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F:\KMU\其它\PPT母片\ppt\m-002-封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5" descr="F:\KMU\其它\PPT母片\ppt\m-002-封.jpg"/>
          <p:cNvPicPr>
            <a:picLocks noChangeAspect="1" noChangeArrowheads="1"/>
          </p:cNvPicPr>
          <p:nvPr userDrawn="1"/>
        </p:nvPicPr>
        <p:blipFill>
          <a:blip r:embed="rId2" cstate="print"/>
          <a:srcRect l="15833" t="30000" b="6667"/>
          <a:stretch>
            <a:fillRect/>
          </a:stretch>
        </p:blipFill>
        <p:spPr bwMode="auto">
          <a:xfrm>
            <a:off x="1447799" y="764704"/>
            <a:ext cx="7696201" cy="43434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47664" y="2060848"/>
            <a:ext cx="6768752" cy="936104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499992" y="4365104"/>
            <a:ext cx="4536504" cy="100811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D841-8E6B-419E-9D72-2EE2CC37E997}" type="datetimeFigureOut">
              <a:rPr lang="zh-TW" altLang="en-US" smtClean="0"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0637-0988-4CD5-8184-ABD6A108AE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D841-8E6B-419E-9D72-2EE2CC37E997}" type="datetimeFigureOut">
              <a:rPr lang="zh-TW" altLang="en-US" smtClean="0"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0637-0988-4CD5-8184-ABD6A108AE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D841-8E6B-419E-9D72-2EE2CC37E997}" type="datetimeFigureOut">
              <a:rPr lang="zh-TW" altLang="en-US" smtClean="0"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0637-0988-4CD5-8184-ABD6A108AE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D841-8E6B-419E-9D72-2EE2CC37E997}" type="datetimeFigureOut">
              <a:rPr lang="zh-TW" altLang="en-US" smtClean="0"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0637-0988-4CD5-8184-ABD6A108AE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D841-8E6B-419E-9D72-2EE2CC37E997}" type="datetimeFigureOut">
              <a:rPr lang="zh-TW" altLang="en-US" smtClean="0"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0637-0988-4CD5-8184-ABD6A108AE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D841-8E6B-419E-9D72-2EE2CC37E997}" type="datetimeFigureOut">
              <a:rPr lang="zh-TW" altLang="en-US" smtClean="0"/>
              <a:t>2015/1/7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0637-0988-4CD5-8184-ABD6A108AE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D841-8E6B-419E-9D72-2EE2CC37E997}" type="datetimeFigureOut">
              <a:rPr lang="zh-TW" altLang="en-US" smtClean="0"/>
              <a:t>2015/1/7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0637-0988-4CD5-8184-ABD6A108AE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D841-8E6B-419E-9D72-2EE2CC37E997}" type="datetimeFigureOut">
              <a:rPr lang="zh-TW" altLang="en-US" smtClean="0"/>
              <a:t>2015/1/7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0637-0988-4CD5-8184-ABD6A108AE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D841-8E6B-419E-9D72-2EE2CC37E997}" type="datetimeFigureOut">
              <a:rPr lang="zh-TW" altLang="en-US" smtClean="0"/>
              <a:t>2015/1/7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0637-0988-4CD5-8184-ABD6A108AE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D841-8E6B-419E-9D72-2EE2CC37E997}" type="datetimeFigureOut">
              <a:rPr lang="zh-TW" altLang="en-US" smtClean="0"/>
              <a:t>2015/1/7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0637-0988-4CD5-8184-ABD6A108AE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D841-8E6B-419E-9D72-2EE2CC37E997}" type="datetimeFigureOut">
              <a:rPr lang="zh-TW" altLang="en-US" smtClean="0"/>
              <a:t>2015/1/7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0637-0988-4CD5-8184-ABD6A108AE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F:\KMU\其它\PPT母片\ppt\m-00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5496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79512" y="184482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0D841-8E6B-419E-9D72-2EE2CC37E997}" type="datetimeFigureOut">
              <a:rPr lang="zh-TW" altLang="en-US" smtClean="0"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80637-0988-4CD5-8184-ABD6A108AE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>
              <a:lumMod val="75000"/>
            </a:schemeClr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accent5">
              <a:lumMod val="75000"/>
            </a:schemeClr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如螢幕大小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</cp:revision>
  <dcterms:created xsi:type="dcterms:W3CDTF">2015-01-07T02:58:51Z</dcterms:created>
  <dcterms:modified xsi:type="dcterms:W3CDTF">2015-01-07T03:04:00Z</dcterms:modified>
</cp:coreProperties>
</file>